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69" r:id="rId2"/>
    <p:sldId id="270" r:id="rId3"/>
  </p:sldIdLst>
  <p:sldSz cx="9144000" cy="5143500" type="screen16x9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ki Parmar" initials="PP" lastIdx="3" clrIdx="0">
    <p:extLst>
      <p:ext uri="{19B8F6BF-5375-455C-9EA6-DF929625EA0E}">
        <p15:presenceInfo xmlns:p15="http://schemas.microsoft.com/office/powerpoint/2012/main" userId="99f1d8393d105d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469"/>
    <a:srgbClr val="957130"/>
    <a:srgbClr val="D3BFE8"/>
    <a:srgbClr val="D97EE8"/>
    <a:srgbClr val="A66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>
      <p:cViewPr>
        <p:scale>
          <a:sx n="150" d="100"/>
          <a:sy n="150" d="100"/>
        </p:scale>
        <p:origin x="474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489E2BC3-CE5D-9C93-3CAC-920946F80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8726ef0f3_0_921:notes">
            <a:extLst>
              <a:ext uri="{FF2B5EF4-FFF2-40B4-BE49-F238E27FC236}">
                <a16:creationId xmlns:a16="http://schemas.microsoft.com/office/drawing/2014/main" id="{1D0AD8D1-24B6-5918-7195-1574A92F2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8726ef0f3_0_921:notes">
            <a:extLst>
              <a:ext uri="{FF2B5EF4-FFF2-40B4-BE49-F238E27FC236}">
                <a16:creationId xmlns:a16="http://schemas.microsoft.com/office/drawing/2014/main" id="{397C052F-3645-1D5D-82DB-CBBE1BC157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69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39D3B4FE-9265-8671-6569-7720AE2C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8726ef0f3_0_921:notes">
            <a:extLst>
              <a:ext uri="{FF2B5EF4-FFF2-40B4-BE49-F238E27FC236}">
                <a16:creationId xmlns:a16="http://schemas.microsoft.com/office/drawing/2014/main" id="{64216D60-9059-A762-0345-D34AE7EEE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8726ef0f3_0_921:notes">
            <a:extLst>
              <a:ext uri="{FF2B5EF4-FFF2-40B4-BE49-F238E27FC236}">
                <a16:creationId xmlns:a16="http://schemas.microsoft.com/office/drawing/2014/main" id="{07380AAA-D6C6-0026-26B4-7CB3286601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46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4B445111-81BE-9EC2-D0EB-B2F855BEC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83080711-CB75-842B-B49D-31901E7114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3098"/>
            <a:ext cx="9144000" cy="550506"/>
          </a:xfrm>
          <a:prstGeom prst="rect">
            <a:avLst/>
          </a:prstGeom>
          <a:solidFill>
            <a:srgbClr val="125469"/>
          </a:solidFill>
          <a:ln>
            <a:solidFill>
              <a:srgbClr val="957130"/>
            </a:solidFill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br>
              <a:rPr lang="en" sz="3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CBB99B-D282-B889-27A0-223204821164}"/>
              </a:ext>
            </a:extLst>
          </p:cNvPr>
          <p:cNvSpPr txBox="1"/>
          <p:nvPr/>
        </p:nvSpPr>
        <p:spPr>
          <a:xfrm>
            <a:off x="3824653" y="2303547"/>
            <a:ext cx="5237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/>
              <a:t>Exit the inspection mode by pressing back arrow in the left top corner of the app.</a:t>
            </a:r>
            <a:endParaRPr lang="en-US" sz="1000" b="1" dirty="0"/>
          </a:p>
        </p:txBody>
      </p:sp>
      <p:sp>
        <p:nvSpPr>
          <p:cNvPr id="34" name="Google Shape;147;p14">
            <a:extLst>
              <a:ext uri="{FF2B5EF4-FFF2-40B4-BE49-F238E27FC236}">
                <a16:creationId xmlns:a16="http://schemas.microsoft.com/office/drawing/2014/main" id="{5EA0AB04-735B-6394-FDED-B544D7E27746}"/>
              </a:ext>
            </a:extLst>
          </p:cNvPr>
          <p:cNvSpPr txBox="1">
            <a:spLocks/>
          </p:cNvSpPr>
          <p:nvPr/>
        </p:nvSpPr>
        <p:spPr>
          <a:xfrm>
            <a:off x="3217350" y="2809883"/>
            <a:ext cx="15263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>
              <a:buClr>
                <a:schemeClr val="tx1"/>
              </a:buClr>
              <a:buSzPts val="1800"/>
            </a:pP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Send Logs</a:t>
            </a:r>
            <a:br>
              <a:rPr lang="en-US" sz="1600" b="1" dirty="0">
                <a:latin typeface="Calibri"/>
                <a:ea typeface="Calibri"/>
                <a:cs typeface="Calibri"/>
                <a:sym typeface="Calibri"/>
              </a:rPr>
            </a:br>
            <a:endParaRPr lang="en-US" sz="1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0B1D1F-47E3-DF64-EA13-E50BDA0FD67F}"/>
              </a:ext>
            </a:extLst>
          </p:cNvPr>
          <p:cNvSpPr txBox="1"/>
          <p:nvPr/>
        </p:nvSpPr>
        <p:spPr>
          <a:xfrm>
            <a:off x="3540337" y="3102092"/>
            <a:ext cx="4979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All Star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Elogs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is capable of producing and transferring the ELD records via telematics    transfer methods: Wireless Web services and Email. In order to send the ELD records via Web services a driver must press “DOT Inspection” menu item and then press “Send Logs” button. In order to send the ELD records via Email a driver must press “DOT Inspection” menu item, press “Email Logs”, enter an email provided by an authorized safety official and press “Send” button.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81E139-F72C-BF4F-1B4E-8035867D164A}"/>
              </a:ext>
            </a:extLst>
          </p:cNvPr>
          <p:cNvSpPr txBox="1"/>
          <p:nvPr/>
        </p:nvSpPr>
        <p:spPr>
          <a:xfrm>
            <a:off x="4801185" y="4669551"/>
            <a:ext cx="179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https://allstarelogs.com/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3E9400-D3EA-79C8-DC5E-922E87FC374D}"/>
              </a:ext>
            </a:extLst>
          </p:cNvPr>
          <p:cNvSpPr txBox="1"/>
          <p:nvPr/>
        </p:nvSpPr>
        <p:spPr>
          <a:xfrm>
            <a:off x="4087469" y="4852015"/>
            <a:ext cx="3587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Contact the support team at support@allstarelogs.com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80F7A-A83E-8E6D-2CCD-98FBA5D5E70D}"/>
              </a:ext>
            </a:extLst>
          </p:cNvPr>
          <p:cNvSpPr/>
          <p:nvPr/>
        </p:nvSpPr>
        <p:spPr>
          <a:xfrm>
            <a:off x="8777" y="527408"/>
            <a:ext cx="9135223" cy="20485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FCA95-49FA-C203-2873-D4F112D0F197}"/>
              </a:ext>
            </a:extLst>
          </p:cNvPr>
          <p:cNvSpPr txBox="1"/>
          <p:nvPr/>
        </p:nvSpPr>
        <p:spPr>
          <a:xfrm>
            <a:off x="3273494" y="618246"/>
            <a:ext cx="44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ALL STAR ELOGS Inspection Mode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85132-582E-9928-2F9F-61149F0B1049}"/>
              </a:ext>
            </a:extLst>
          </p:cNvPr>
          <p:cNvSpPr txBox="1"/>
          <p:nvPr/>
        </p:nvSpPr>
        <p:spPr>
          <a:xfrm>
            <a:off x="3304149" y="970474"/>
            <a:ext cx="5452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 “Dot Inspection” in the menu &amp; press “Start Inspection”. Let an officer to view your logs directly from your   mobile device. Show this instruction card if requested.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6C3D9-B9D0-3FE3-68DF-E16CB2E67503}"/>
              </a:ext>
            </a:extLst>
          </p:cNvPr>
          <p:cNvSpPr txBox="1"/>
          <p:nvPr/>
        </p:nvSpPr>
        <p:spPr>
          <a:xfrm>
            <a:off x="3326053" y="1576779"/>
            <a:ext cx="5452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inspector may press arrow to view previous or next day’s logs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A33A4-B8F9-8F88-C085-7557B3FCF5E1}"/>
              </a:ext>
            </a:extLst>
          </p:cNvPr>
          <p:cNvSpPr txBox="1"/>
          <p:nvPr/>
        </p:nvSpPr>
        <p:spPr>
          <a:xfrm>
            <a:off x="3315101" y="1861917"/>
            <a:ext cx="5452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inspector may view the log from, the log graph and the log events with notes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FB43F-F971-7075-6697-B8831F23C6C1}"/>
              </a:ext>
            </a:extLst>
          </p:cNvPr>
          <p:cNvSpPr txBox="1"/>
          <p:nvPr/>
        </p:nvSpPr>
        <p:spPr>
          <a:xfrm>
            <a:off x="3315101" y="2209012"/>
            <a:ext cx="5452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 the inspection mode by pressing back arrow in the left top corner of the app.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/>
              <a:t> </a:t>
            </a:r>
            <a:endParaRPr lang="en-US" sz="1000" b="1" dirty="0"/>
          </a:p>
          <a:p>
            <a:endParaRPr lang="en-US" sz="1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431A77-81E2-955B-17F1-96CB95915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1" y="987578"/>
            <a:ext cx="2116329" cy="3766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366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8AF1A377-CB9F-D506-7906-68413929A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>
            <a:extLst>
              <a:ext uri="{FF2B5EF4-FFF2-40B4-BE49-F238E27FC236}">
                <a16:creationId xmlns:a16="http://schemas.microsoft.com/office/drawing/2014/main" id="{D3D6E0D7-52E2-BC71-F862-FB15C0AB17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23098"/>
            <a:ext cx="9144000" cy="550506"/>
          </a:xfrm>
          <a:prstGeom prst="rect">
            <a:avLst/>
          </a:prstGeom>
          <a:solidFill>
            <a:srgbClr val="125469"/>
          </a:solidFill>
          <a:ln>
            <a:solidFill>
              <a:srgbClr val="957130"/>
            </a:solidFill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br>
              <a:rPr lang="en" sz="3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FBE07E-9FC4-D79E-0423-1B4294FEF7EA}"/>
              </a:ext>
            </a:extLst>
          </p:cNvPr>
          <p:cNvSpPr txBox="1"/>
          <p:nvPr/>
        </p:nvSpPr>
        <p:spPr>
          <a:xfrm>
            <a:off x="3805014" y="4727057"/>
            <a:ext cx="1775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https://allstarelogs.com/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6520B-9DB9-50B8-F474-A11EC0C50DA3}"/>
              </a:ext>
            </a:extLst>
          </p:cNvPr>
          <p:cNvSpPr txBox="1"/>
          <p:nvPr/>
        </p:nvSpPr>
        <p:spPr>
          <a:xfrm>
            <a:off x="2936921" y="4884922"/>
            <a:ext cx="379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Contact the support team at support@allstarelogs.com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B8878-02F5-DBC9-C1F5-6B79428F2699}"/>
              </a:ext>
            </a:extLst>
          </p:cNvPr>
          <p:cNvSpPr txBox="1"/>
          <p:nvPr/>
        </p:nvSpPr>
        <p:spPr>
          <a:xfrm>
            <a:off x="3419766" y="818964"/>
            <a:ext cx="2546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EXCEL ELD Inspection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0D9CB-1C1A-F833-DCA4-75A478E83DE1}"/>
              </a:ext>
            </a:extLst>
          </p:cNvPr>
          <p:cNvSpPr txBox="1"/>
          <p:nvPr/>
        </p:nvSpPr>
        <p:spPr>
          <a:xfrm>
            <a:off x="3419766" y="1175496"/>
            <a:ext cx="54523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800" dirty="0">
                <a:solidFill>
                  <a:schemeClr val="bg1"/>
                </a:solidFill>
              </a:rPr>
              <a:t>Tap “Dot Inspection” in the menu &amp; press “Start Inspection”. Let an officer to view your logs directly from your   mobile device. Show this instruction card if requested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  <a:p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43CD5-E5E7-E88B-20E4-18F2D83AE71A}"/>
              </a:ext>
            </a:extLst>
          </p:cNvPr>
          <p:cNvSpPr txBox="1"/>
          <p:nvPr/>
        </p:nvSpPr>
        <p:spPr>
          <a:xfrm>
            <a:off x="3404052" y="711742"/>
            <a:ext cx="54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ALL STARE LOGS Malfunction Manual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CDFF3-FA4C-C05A-0B0D-173640328112}"/>
              </a:ext>
            </a:extLst>
          </p:cNvPr>
          <p:cNvSpPr txBox="1"/>
          <p:nvPr/>
        </p:nvSpPr>
        <p:spPr>
          <a:xfrm>
            <a:off x="3470118" y="1038773"/>
            <a:ext cx="5452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 accordance with the guidelines set forth in 395.34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C2B85-A036-78B3-6B11-513C84FAEB81}"/>
              </a:ext>
            </a:extLst>
          </p:cNvPr>
          <p:cNvSpPr txBox="1"/>
          <p:nvPr/>
        </p:nvSpPr>
        <p:spPr>
          <a:xfrm>
            <a:off x="3305578" y="1260918"/>
            <a:ext cx="545233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" dirty="0"/>
              <a:t> </a:t>
            </a:r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Malfunction indication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9D0AAF-218C-5750-453D-593ABB593524}"/>
              </a:ext>
            </a:extLst>
          </p:cNvPr>
          <p:cNvSpPr txBox="1"/>
          <p:nvPr/>
        </p:nvSpPr>
        <p:spPr>
          <a:xfrm>
            <a:off x="3435480" y="1717762"/>
            <a:ext cx="5452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Immediately contact the support if LED light on the device is off when the device is plugged into the diagnostic port or if  the malfunction reported by the app.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FE9E8-22E6-0890-3ABB-887E959F7467}"/>
              </a:ext>
            </a:extLst>
          </p:cNvPr>
          <p:cNvSpPr txBox="1"/>
          <p:nvPr/>
        </p:nvSpPr>
        <p:spPr>
          <a:xfrm>
            <a:off x="3289495" y="2145834"/>
            <a:ext cx="545233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" dirty="0"/>
              <a:t> </a:t>
            </a:r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Note the malfunction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828598-28CE-94A1-3F4E-F83E07D2A521}"/>
              </a:ext>
            </a:extLst>
          </p:cNvPr>
          <p:cNvSpPr txBox="1"/>
          <p:nvPr/>
        </p:nvSpPr>
        <p:spPr>
          <a:xfrm>
            <a:off x="3435480" y="2599922"/>
            <a:ext cx="54523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Note the malfunction and provide a written notice to your fleet within 24 hours</a:t>
            </a:r>
            <a:r>
              <a:rPr lang="en-US" sz="12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D8A866-B5B8-9918-D790-AA990680B23C}"/>
              </a:ext>
            </a:extLst>
          </p:cNvPr>
          <p:cNvSpPr txBox="1"/>
          <p:nvPr/>
        </p:nvSpPr>
        <p:spPr>
          <a:xfrm>
            <a:off x="3305578" y="2821846"/>
            <a:ext cx="545233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Switch to paper logs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44FB3-44D2-412E-368F-06C49F25DC21}"/>
              </a:ext>
            </a:extLst>
          </p:cNvPr>
          <p:cNvSpPr txBox="1"/>
          <p:nvPr/>
        </p:nvSpPr>
        <p:spPr>
          <a:xfrm>
            <a:off x="3460143" y="3223124"/>
            <a:ext cx="5452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Keep a paper log for that day until the device is repaired or replaced. In the event of an inspection, display the previous 7 days from the app.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24CFBB-5A5D-BF55-175B-73293D201A0C}"/>
              </a:ext>
            </a:extLst>
          </p:cNvPr>
          <p:cNvSpPr txBox="1"/>
          <p:nvPr/>
        </p:nvSpPr>
        <p:spPr>
          <a:xfrm>
            <a:off x="3305578" y="3636360"/>
            <a:ext cx="545233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8 days rule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EAE33-AB1A-FF7F-F067-3C7A16D646B4}"/>
              </a:ext>
            </a:extLst>
          </p:cNvPr>
          <p:cNvSpPr txBox="1"/>
          <p:nvPr/>
        </p:nvSpPr>
        <p:spPr>
          <a:xfrm>
            <a:off x="3460143" y="4054023"/>
            <a:ext cx="5452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 the event of an ELD malfunction, the motor carrier must take actions to correct the malfunction within 8 days of discovery.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6F346D-24B0-7686-0AB0-F1E9B5C7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72" y="2591765"/>
            <a:ext cx="1364566" cy="14302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6A1132-985A-FF0B-992C-24369FAF7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771" y="2238339"/>
            <a:ext cx="1364567" cy="12338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326486-3325-196B-51FA-4DBFCBE1E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53" y="928790"/>
            <a:ext cx="2173458" cy="18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87843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405</Words>
  <Application>Microsoft Office PowerPoint</Application>
  <PresentationFormat>On-screen Show (16:9)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Wingdings</vt:lpstr>
      <vt:lpstr>Montserrat</vt:lpstr>
      <vt:lpstr>Lato</vt:lpstr>
      <vt:lpstr>Calibri</vt:lpstr>
      <vt:lpstr>Arial</vt:lpstr>
      <vt:lpstr>Focus</vt:lpstr>
      <vt:lpstr>Instructions </vt:lpstr>
      <vt:lpstr>Instructions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ELD --------------</dc:title>
  <dc:creator>asus</dc:creator>
  <cp:lastModifiedBy>Pinki Parmar</cp:lastModifiedBy>
  <cp:revision>29</cp:revision>
  <dcterms:modified xsi:type="dcterms:W3CDTF">2025-08-28T12:57:17Z</dcterms:modified>
</cp:coreProperties>
</file>